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A0"/>
    <a:srgbClr val="55A44E"/>
    <a:srgbClr val="EDE9A3"/>
    <a:srgbClr val="57A44F"/>
    <a:srgbClr val="333333"/>
    <a:srgbClr val="76AC3D"/>
    <a:srgbClr val="55A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D6C50-D2EB-48DA-B6F4-21DF37C27AB2}" v="1" dt="2021-04-14T17:50:01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Ferreira" userId="1d8f5d9bad536c26" providerId="LiveId" clId="{CFCD6C50-D2EB-48DA-B6F4-21DF37C27AB2}"/>
    <pc:docChg chg="modSld">
      <pc:chgData name="Mateus Ferreira" userId="1d8f5d9bad536c26" providerId="LiveId" clId="{CFCD6C50-D2EB-48DA-B6F4-21DF37C27AB2}" dt="2021-04-14T17:50:21.349" v="50" actId="20577"/>
      <pc:docMkLst>
        <pc:docMk/>
      </pc:docMkLst>
      <pc:sldChg chg="delSp modSp mod">
        <pc:chgData name="Mateus Ferreira" userId="1d8f5d9bad536c26" providerId="LiveId" clId="{CFCD6C50-D2EB-48DA-B6F4-21DF37C27AB2}" dt="2021-04-14T17:50:21.349" v="50" actId="20577"/>
        <pc:sldMkLst>
          <pc:docMk/>
          <pc:sldMk cId="1661150998" sldId="257"/>
        </pc:sldMkLst>
        <pc:spChg chg="mod">
          <ac:chgData name="Mateus Ferreira" userId="1d8f5d9bad536c26" providerId="LiveId" clId="{CFCD6C50-D2EB-48DA-B6F4-21DF37C27AB2}" dt="2021-04-14T17:48:34.273" v="2" actId="1076"/>
          <ac:spMkLst>
            <pc:docMk/>
            <pc:sldMk cId="1661150998" sldId="257"/>
            <ac:spMk id="83" creationId="{BCEE4A42-9FE3-426F-AC5B-DC892D6B15B3}"/>
          </ac:spMkLst>
        </pc:spChg>
        <pc:spChg chg="mod">
          <ac:chgData name="Mateus Ferreira" userId="1d8f5d9bad536c26" providerId="LiveId" clId="{CFCD6C50-D2EB-48DA-B6F4-21DF37C27AB2}" dt="2021-04-14T17:50:21.349" v="50" actId="20577"/>
          <ac:spMkLst>
            <pc:docMk/>
            <pc:sldMk cId="1661150998" sldId="257"/>
            <ac:spMk id="90" creationId="{1AEB3521-977C-418E-8B5B-4340BA6C19DB}"/>
          </ac:spMkLst>
        </pc:spChg>
        <pc:grpChg chg="del">
          <ac:chgData name="Mateus Ferreira" userId="1d8f5d9bad536c26" providerId="LiveId" clId="{CFCD6C50-D2EB-48DA-B6F4-21DF37C27AB2}" dt="2021-04-14T17:50:01.026" v="10" actId="478"/>
          <ac:grpSpMkLst>
            <pc:docMk/>
            <pc:sldMk cId="1661150998" sldId="257"/>
            <ac:grpSpMk id="5" creationId="{BE511A65-B064-40CA-A09B-7395DB3653EA}"/>
          </ac:grpSpMkLst>
        </pc:grpChg>
        <pc:picChg chg="mod">
          <ac:chgData name="Mateus Ferreira" userId="1d8f5d9bad536c26" providerId="LiveId" clId="{CFCD6C50-D2EB-48DA-B6F4-21DF37C27AB2}" dt="2021-04-14T17:48:36.845" v="3" actId="1076"/>
          <ac:picMkLst>
            <pc:docMk/>
            <pc:sldMk cId="1661150998" sldId="257"/>
            <ac:picMk id="2" creationId="{00000000-0000-0000-0000-000000000000}"/>
          </ac:picMkLst>
        </pc:picChg>
      </pc:sldChg>
      <pc:sldChg chg="modSp mod">
        <pc:chgData name="Mateus Ferreira" userId="1d8f5d9bad536c26" providerId="LiveId" clId="{CFCD6C50-D2EB-48DA-B6F4-21DF37C27AB2}" dt="2021-04-14T17:48:26.856" v="1" actId="1076"/>
        <pc:sldMkLst>
          <pc:docMk/>
          <pc:sldMk cId="2382856524" sldId="260"/>
        </pc:sldMkLst>
        <pc:picChg chg="mod">
          <ac:chgData name="Mateus Ferreira" userId="1d8f5d9bad536c26" providerId="LiveId" clId="{CFCD6C50-D2EB-48DA-B6F4-21DF37C27AB2}" dt="2021-04-14T17:48:26.856" v="1" actId="1076"/>
          <ac:picMkLst>
            <pc:docMk/>
            <pc:sldMk cId="2382856524" sldId="260"/>
            <ac:picMk id="1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9C504-8778-4D8C-9EC0-1EB60018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CA8FB-08C7-4761-AC75-D2E9FB56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424DA1-03D4-4242-B965-D90073F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111FBD-F343-4FA2-AA23-9B71113F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C9A392-348D-46CA-ADEC-53785E72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16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E386D-DFD9-4EFB-9310-4743B50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7AB2D7-EC36-4B07-BB98-04F2FDB4D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3A77C-16FE-414A-8E32-2500EA64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12232-71C6-4D71-9B2B-DA0F3BA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2B8B2-6482-4435-9298-215CD4B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19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AA11DE-FFF6-4BE1-9A89-79929E52B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0328B5-EA48-40EE-B738-6AEFA3F4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694C1F-6CEB-4ECD-8719-D743DC8F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F9A040-3C57-41F9-8A08-557BA2FF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A43F0-FD68-4643-882D-832BB05A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8D75D-76CE-426A-B7CE-291447E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EDEC0B-FE4B-4495-9C33-1F2C5665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93D842-0A7A-485D-9D6A-3CB2F8CF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05741-DA55-409C-ABDC-53FCF6F9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E62851-68AF-4D03-9D80-D0E62B5C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7838A-0CAC-4EB6-A558-4DA3E832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22E62-9B54-4835-835B-83EDB51D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476723-8B1C-434D-B6DA-8BB4704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A81E8-964F-4BFC-B677-E5CC42F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F8EAC3-2B5A-48BB-A68A-84E30A26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9C87-A586-4D01-82A9-D62E1F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54191-AFDA-416C-B2C9-DFE34C06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53FAEB-1D19-44F1-A364-2C44DAC9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AA7D31-A30F-4994-BCFE-A6F1D6BB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1405D-C53E-4ABD-8778-681268AD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C43D54-C27E-44E6-84D0-65080B9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87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0C95F-0B66-45B6-9403-A301478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EA3B80-EA26-44F9-9C85-28A1DFDF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5F10CB-36CE-4839-BECB-C90ACFE5E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D7B15E-4DD7-4BBB-AA72-F57F3F33C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FF171F-3F58-417E-A4DB-A31671CA0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04B535-96CC-4117-8DF4-9F6E9BD7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5D011E6-7036-46F6-BFC5-F041539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3D53CB-C7A1-41BA-9FA8-333D80B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33E5E-5A69-4D7F-9CAA-8F9EF4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1F26-6E34-45DD-8D05-00AD752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D18F71-AD73-4CCF-B720-331EA030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29FBB-97A2-463B-8F74-7E1B5618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1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0CD7B1-C707-46E9-975C-48921F73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915970-B67C-4C7C-8393-CC3DCBD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11207E-9A5A-4B3A-97AD-BF4CB1F2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1FD88-308A-4DFA-AEDA-3568F1F7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82E02D-CDC9-4EA7-9F5C-C12A524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17130-99A9-4FA1-AE72-A52CC994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36E6D5-FEB6-47AB-8CDA-DBC8EDC1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4FF221-80CF-4712-AD72-F2CF2B4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69D404-2A31-4481-81A1-9F936DD9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51FA9-E7E0-472C-ADBB-7B808F4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313176-2588-457A-8442-8BFD45A4A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35D4C-0633-48A6-8040-3C424276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0343A7-AB88-4CFE-A234-E604735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6AC735-B4CF-4464-B49D-5F354D07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FAFBD6-A927-4263-B00D-9CA85DA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86A9D9-4402-456C-BB93-C0CA3FD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45D95-9DF3-4E3F-B9C9-E17831F1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D3A5CF-4166-4970-8A41-83AA1BEB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8419-75C5-4F36-A128-82CCDB629AB7}" type="datetimeFigureOut">
              <a:rPr lang="pt-BR" smtClean="0"/>
              <a:t>14/04/2021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4FA93-7857-42E3-9576-C031C69E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0D8AD4-8C33-4A88-B551-A74F637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microsoft.com/office/2007/relationships/hdphoto" Target="../media/hdphoto6.wdp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18" Type="http://schemas.microsoft.com/office/2007/relationships/hdphoto" Target="../media/hdphoto11.wdp"/><Relationship Id="rId26" Type="http://schemas.microsoft.com/office/2007/relationships/hdphoto" Target="../media/hdphoto13.wdp"/><Relationship Id="rId3" Type="http://schemas.openxmlformats.org/officeDocument/2006/relationships/image" Target="../media/image8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5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microsoft.com/office/2007/relationships/hdphoto" Target="../media/hdphoto10.wdp"/><Relationship Id="rId20" Type="http://schemas.openxmlformats.org/officeDocument/2006/relationships/image" Target="../media/image2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4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microsoft.com/office/2007/relationships/hdphoto" Target="../media/hdphoto6.wdp"/><Relationship Id="rId10" Type="http://schemas.microsoft.com/office/2007/relationships/hdphoto" Target="../media/hdphoto8.wdp"/><Relationship Id="rId19" Type="http://schemas.openxmlformats.org/officeDocument/2006/relationships/image" Target="../media/image11.png"/><Relationship Id="rId31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Relationship Id="rId22" Type="http://schemas.microsoft.com/office/2007/relationships/hdphoto" Target="../media/hdphoto12.wdp"/><Relationship Id="rId27" Type="http://schemas.openxmlformats.org/officeDocument/2006/relationships/image" Target="../media/image28.png"/><Relationship Id="rId3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-16390" y="206967"/>
            <a:ext cx="12182622" cy="64329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75FD25-D0DE-4A44-A393-7DA5692A33DE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C4974D2E-0382-4AA5-A495-76D27ED9B887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5FA8DC1C-4DD6-4C6F-91EE-11BA82E53013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3BE5CAC4-99C6-40E0-944F-997A0FDDBF0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10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0614E51E-1ED5-493B-8592-1E0BF4F6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6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7ECD3DD-8813-4F37-B0CC-60C41CA55731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F7CFF8-F9AD-4096-A8D1-198FF517FAFF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6E79236-6530-400F-8671-B74162547AFD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368EF06F-FD31-4B6A-8F08-9107D6630F1D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99D5D7A2-559B-4EF4-B2C6-342432E2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F5711C45-C064-46BD-AB8F-CD710594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0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FC8659C-2034-4E19-A5B3-7526E9A36807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D82ACD27-B736-4630-AF05-D37130C23710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E9A4291E-CE46-4293-B5F1-46A27716218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8DACE888-18B4-4C2F-AA88-8EB01CC40F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16FB88C9-2501-4101-92A9-EE50F7A2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1032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2FA53C5A-D8F9-4C58-9ABD-2A1898B7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D3F14C6-0985-43E5-902D-0045A4FDCD1A}"/>
              </a:ext>
            </a:extLst>
          </p:cNvPr>
          <p:cNvSpPr txBox="1"/>
          <p:nvPr/>
        </p:nvSpPr>
        <p:spPr>
          <a:xfrm>
            <a:off x="-6690" y="248654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Plantação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A84B321-5294-445D-9EC9-7820E29430E1}"/>
              </a:ext>
            </a:extLst>
          </p:cNvPr>
          <p:cNvGrpSpPr/>
          <p:nvPr/>
        </p:nvGrpSpPr>
        <p:grpSpPr>
          <a:xfrm>
            <a:off x="5006096" y="5411997"/>
            <a:ext cx="845808" cy="860450"/>
            <a:chOff x="2815274" y="4547444"/>
            <a:chExt cx="1270291" cy="1257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4DA1BAFB-2E01-4C99-BC03-059FC127509E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451220F8-59AE-4A91-9370-77BA52E17E2B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3A8C8A2D-D2EA-4DB7-A400-EFE57D88CA2A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" name="Picture 2" descr="ícone Servidor Livre de Windows 8 Icon">
              <a:extLst>
                <a:ext uri="{FF2B5EF4-FFF2-40B4-BE49-F238E27FC236}">
                  <a16:creationId xmlns:a16="http://schemas.microsoft.com/office/drawing/2014/main" id="{D0B808CD-EA35-4873-A341-BD39BA80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2981478-54A0-44DC-88EF-38B6F5F25948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D5A7316C-3D0E-45C3-B42F-71A274818BB4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AE21A830-C1AA-45AF-A0B5-F5B7A5B7553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011619FA-3E4D-43F5-8FD1-C3EBC55B0C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435E579C-251B-47E8-BC38-A060CA8B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1034" name="Picture 10" descr="Ícone de laptop simples - Baixar PNG/SVG Transparente">
            <a:extLst>
              <a:ext uri="{FF2B5EF4-FFF2-40B4-BE49-F238E27FC236}">
                <a16:creationId xmlns:a16="http://schemas.microsoft.com/office/drawing/2014/main" id="{EADF95EB-2164-4B30-A797-F740C114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Wifi icon - Free download on Iconfinder">
            <a:extLst>
              <a:ext uri="{FF2B5EF4-FFF2-40B4-BE49-F238E27FC236}">
                <a16:creationId xmlns:a16="http://schemas.microsoft.com/office/drawing/2014/main" id="{D37CA9FE-FE76-48E9-9D82-77974B07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0EF5754E-5C22-4C42-AE0C-F968648E5F50}"/>
              </a:ext>
            </a:extLst>
          </p:cNvPr>
          <p:cNvSpPr txBox="1"/>
          <p:nvPr/>
        </p:nvSpPr>
        <p:spPr>
          <a:xfrm>
            <a:off x="2879993" y="248455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Sensor</a:t>
            </a:r>
          </a:p>
          <a:p>
            <a:endParaRPr lang="pt-BR" dirty="0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648E5C2E-E327-4F50-A513-38D2A532D23E}"/>
              </a:ext>
            </a:extLst>
          </p:cNvPr>
          <p:cNvSpPr txBox="1"/>
          <p:nvPr/>
        </p:nvSpPr>
        <p:spPr>
          <a:xfrm>
            <a:off x="2876458" y="6327020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10101857" y="2461409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77890827-3453-463B-857D-567B2E541C5C}"/>
              </a:ext>
            </a:extLst>
          </p:cNvPr>
          <p:cNvSpPr txBox="1"/>
          <p:nvPr/>
        </p:nvSpPr>
        <p:spPr>
          <a:xfrm>
            <a:off x="4984089" y="3634792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Nuvem</a:t>
            </a:r>
          </a:p>
          <a:p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BB66689-7412-4045-948C-B139D2D06A3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08BEC8E-20BE-4996-91A1-D02AAF0FC5F9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68AB2FC-C6F7-4C91-AE24-A4EE491F91E7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6ECF8B7E-EFDE-44C2-BA8C-3E0F25C86B48}"/>
              </a:ext>
            </a:extLst>
          </p:cNvPr>
          <p:cNvCxnSpPr>
            <a:cxnSpLocks/>
          </p:cNvCxnSpPr>
          <p:nvPr/>
        </p:nvCxnSpPr>
        <p:spPr>
          <a:xfrm flipV="1">
            <a:off x="6725366" y="3100110"/>
            <a:ext cx="1071433" cy="108139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CBF6FCA-72CF-452A-A479-E6B333C671BC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6F8A3BF-B07E-43BC-A29F-9E8C976C688E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E65A1E9-EC04-4D9D-B348-6B57DF09F765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F789B7BD-86F6-46FC-B847-A117D706684B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1" name="CaixaDeTexto 116">
            <a:extLst>
              <a:ext uri="{FF2B5EF4-FFF2-40B4-BE49-F238E27FC236}">
                <a16:creationId xmlns:a16="http://schemas.microsoft.com/office/drawing/2014/main" id="{9436ACF3-EA9C-4ED2-B205-5EA0042FD258}"/>
              </a:ext>
            </a:extLst>
          </p:cNvPr>
          <p:cNvSpPr txBox="1"/>
          <p:nvPr/>
        </p:nvSpPr>
        <p:spPr>
          <a:xfrm>
            <a:off x="4772624" y="-6462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24" name="CaixaDeTexto 117">
            <a:extLst>
              <a:ext uri="{FF2B5EF4-FFF2-40B4-BE49-F238E27FC236}">
                <a16:creationId xmlns:a16="http://schemas.microsoft.com/office/drawing/2014/main" id="{224ADDF5-EA09-4C96-9E66-888FD77B1A6E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A9210141-C9CE-4CDA-B4C9-55395BF72F64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529EDC4-F106-40DE-9731-74663DA507F2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9B643A35-9DF2-4DAA-9D08-AFCAF724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5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lum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"/>
          <a:stretch/>
        </p:blipFill>
        <p:spPr>
          <a:xfrm>
            <a:off x="-11351" y="270625"/>
            <a:ext cx="12168555" cy="63773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1931AA4-C361-4FA4-BBC7-C9121A5C4080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1308570" y="2342774"/>
            <a:ext cx="1053038" cy="34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8626116" y="1582341"/>
            <a:ext cx="1278000" cy="1279442"/>
            <a:chOff x="8660050" y="2838354"/>
            <a:chExt cx="1182509" cy="121766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3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153963" y="4412527"/>
            <a:ext cx="1278000" cy="1278000"/>
            <a:chOff x="1106613" y="2838354"/>
            <a:chExt cx="1268741" cy="1257006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34BB61-D0C3-45D6-88BA-230AB755F0BA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3" name="CaixaDeTexto 116">
            <a:extLst>
              <a:ext uri="{FF2B5EF4-FFF2-40B4-BE49-F238E27FC236}">
                <a16:creationId xmlns:a16="http://schemas.microsoft.com/office/drawing/2014/main" id="{7A6AA431-E9D9-4578-8461-13CB349757D0}"/>
              </a:ext>
            </a:extLst>
          </p:cNvPr>
          <p:cNvSpPr txBox="1"/>
          <p:nvPr/>
        </p:nvSpPr>
        <p:spPr>
          <a:xfrm>
            <a:off x="4772624" y="-6462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44" name="CaixaDeTexto 117">
            <a:extLst>
              <a:ext uri="{FF2B5EF4-FFF2-40B4-BE49-F238E27FC236}">
                <a16:creationId xmlns:a16="http://schemas.microsoft.com/office/drawing/2014/main" id="{F4F21384-28AE-48C1-9EBC-A252E2DFEC8F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568A949-CF99-48B3-88BA-E09CAC7F786F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5A2D22EE-4C29-41E9-BDA4-D838FA0446C6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F67C070-0CAE-490E-A5A0-D32D4DCD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sp>
        <p:nvSpPr>
          <p:cNvPr id="94" name="Retângulo 93">
            <a:extLst>
              <a:ext uri="{FF2B5EF4-FFF2-40B4-BE49-F238E27FC236}">
                <a16:creationId xmlns:a16="http://schemas.microsoft.com/office/drawing/2014/main" id="{5B725809-F7AE-4D48-859F-305CCB509F76}"/>
              </a:ext>
            </a:extLst>
          </p:cNvPr>
          <p:cNvSpPr/>
          <p:nvPr/>
        </p:nvSpPr>
        <p:spPr>
          <a:xfrm>
            <a:off x="8469515" y="1298337"/>
            <a:ext cx="3488077" cy="191659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1AEB3521-977C-418E-8B5B-4340BA6C19DB}"/>
              </a:ext>
            </a:extLst>
          </p:cNvPr>
          <p:cNvSpPr txBox="1"/>
          <p:nvPr/>
        </p:nvSpPr>
        <p:spPr>
          <a:xfrm>
            <a:off x="10318312" y="1486466"/>
            <a:ext cx="1680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C608C574-12CF-4C63-A914-37EEA910F1B4}"/>
              </a:ext>
            </a:extLst>
          </p:cNvPr>
          <p:cNvSpPr/>
          <p:nvPr/>
        </p:nvSpPr>
        <p:spPr>
          <a:xfrm>
            <a:off x="2154373" y="4013290"/>
            <a:ext cx="4745895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177465FC-8562-41AE-83F6-24B91793264A}"/>
              </a:ext>
            </a:extLst>
          </p:cNvPr>
          <p:cNvSpPr txBox="1"/>
          <p:nvPr/>
        </p:nvSpPr>
        <p:spPr>
          <a:xfrm>
            <a:off x="4687560" y="4058083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Faixa de medição de umidade: 20 a 90% UR – Faixa de medição de temperatura: 0º a 50ºC – Precisão de umidade de medição: ± 5,0% UR – Precisão de medição de temperatura: ± 2.0 ºC</a:t>
            </a:r>
            <a:endParaRPr lang="pt-BR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50EE176-0682-47F6-B757-F4E7F85FC07E}"/>
              </a:ext>
            </a:extLst>
          </p:cNvPr>
          <p:cNvGrpSpPr/>
          <p:nvPr/>
        </p:nvGrpSpPr>
        <p:grpSpPr>
          <a:xfrm>
            <a:off x="2031564" y="4395683"/>
            <a:ext cx="2797172" cy="1155855"/>
            <a:chOff x="2968074" y="1765710"/>
            <a:chExt cx="2635803" cy="104208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099EBB4-5944-44BF-9357-6EA01D1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37B55AB9-A90E-499A-A73C-8E00BEA2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AutoShape 22">
            <a:extLst>
              <a:ext uri="{FF2B5EF4-FFF2-40B4-BE49-F238E27FC236}">
                <a16:creationId xmlns:a16="http://schemas.microsoft.com/office/drawing/2014/main" id="{1D63DE09-C9DB-4316-9CEE-E8BD147AF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580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4A95C2EC-5D0E-4D92-96CA-375ADE823BEA}"/>
              </a:ext>
            </a:extLst>
          </p:cNvPr>
          <p:cNvSpPr/>
          <p:nvPr/>
        </p:nvSpPr>
        <p:spPr>
          <a:xfrm>
            <a:off x="2360156" y="1404660"/>
            <a:ext cx="4374707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D077D7E2-98B9-4A00-9382-4F2F18F7970C}"/>
              </a:ext>
            </a:extLst>
          </p:cNvPr>
          <p:cNvSpPr txBox="1"/>
          <p:nvPr/>
        </p:nvSpPr>
        <p:spPr>
          <a:xfrm>
            <a:off x="4412595" y="1486466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endParaRPr lang="pt-B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1"/>
              </a:rPr>
            </a:br>
            <a:endParaRPr lang="pt-BR" dirty="0"/>
          </a:p>
        </p:txBody>
      </p:sp>
      <p:pic>
        <p:nvPicPr>
          <p:cNvPr id="1032" name="Picture 8" descr="Google Chrome Logo - PNG e Vetor - Download de Logo">
            <a:extLst>
              <a:ext uri="{FF2B5EF4-FFF2-40B4-BE49-F238E27FC236}">
                <a16:creationId xmlns:a16="http://schemas.microsoft.com/office/drawing/2014/main" id="{28F51915-5D4D-417E-BF2A-F3655B67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656055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E7F92-4864-4CDA-800C-15DD88D0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630510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0B8DBC-FDEC-48DF-B4F8-60909A8E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646918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4283D794-6201-465D-A9AA-2A850411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322854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525725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9799E8B-B765-4AF7-A4BD-705187CE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733466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FF64A5C-A7AB-4EAB-84D8-3C8AAAB7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502229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E97CD25-0537-45AD-9A15-40461BA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2844143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4835282E-1A1D-4DED-9ACD-9F10E035EF5F}"/>
              </a:ext>
            </a:extLst>
          </p:cNvPr>
          <p:cNvGrpSpPr/>
          <p:nvPr/>
        </p:nvGrpSpPr>
        <p:grpSpPr>
          <a:xfrm>
            <a:off x="6759057" y="1570662"/>
            <a:ext cx="1742785" cy="1134286"/>
            <a:chOff x="5844075" y="1086412"/>
            <a:chExt cx="1742785" cy="1134286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EC0450C8-8992-425B-A1BB-CE784A0A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C08EF5F6-BA4A-4C4A-ABC3-076089F921B9}"/>
                </a:ext>
              </a:extLst>
            </p:cNvPr>
            <p:cNvSpPr txBox="1"/>
            <p:nvPr/>
          </p:nvSpPr>
          <p:spPr>
            <a:xfrm>
              <a:off x="5844075" y="1086412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99" name="Retângulo 98">
            <a:extLst>
              <a:ext uri="{FF2B5EF4-FFF2-40B4-BE49-F238E27FC236}">
                <a16:creationId xmlns:a16="http://schemas.microsoft.com/office/drawing/2014/main" id="{DBA4A0F3-E973-4BBA-936A-4C36B2A34FAB}"/>
              </a:ext>
            </a:extLst>
          </p:cNvPr>
          <p:cNvSpPr/>
          <p:nvPr/>
        </p:nvSpPr>
        <p:spPr>
          <a:xfrm>
            <a:off x="8153355" y="3904166"/>
            <a:ext cx="3192535" cy="196725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F8E317F-0544-47F7-BCB4-6589EC6F96BF}"/>
              </a:ext>
            </a:extLst>
          </p:cNvPr>
          <p:cNvSpPr txBox="1"/>
          <p:nvPr/>
        </p:nvSpPr>
        <p:spPr>
          <a:xfrm>
            <a:off x="9803044" y="3937538"/>
            <a:ext cx="16748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l" fontAlgn="base"/>
            <a:r>
              <a:rPr lang="pt-B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0B0E72-B824-429C-9AB2-5BF2036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311299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Wifi icon - Free download on Iconfinder">
            <a:extLst>
              <a:ext uri="{FF2B5EF4-FFF2-40B4-BE49-F238E27FC236}">
                <a16:creationId xmlns:a16="http://schemas.microsoft.com/office/drawing/2014/main" id="{1B880AC5-EADA-4E39-910A-CDA2B09B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168113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ector reto 1032">
            <a:extLst>
              <a:ext uri="{FF2B5EF4-FFF2-40B4-BE49-F238E27FC236}">
                <a16:creationId xmlns:a16="http://schemas.microsoft.com/office/drawing/2014/main" id="{9B5CAFCE-AC49-4A61-BF70-D6B32A94D0E4}"/>
              </a:ext>
            </a:extLst>
          </p:cNvPr>
          <p:cNvCxnSpPr>
            <a:cxnSpLocks/>
          </p:cNvCxnSpPr>
          <p:nvPr/>
        </p:nvCxnSpPr>
        <p:spPr>
          <a:xfrm>
            <a:off x="10332566" y="3236874"/>
            <a:ext cx="12733" cy="795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ector reto 1049">
            <a:extLst>
              <a:ext uri="{FF2B5EF4-FFF2-40B4-BE49-F238E27FC236}">
                <a16:creationId xmlns:a16="http://schemas.microsoft.com/office/drawing/2014/main" id="{D48338CF-4BE6-47C2-B597-9C6CBC21E0CE}"/>
              </a:ext>
            </a:extLst>
          </p:cNvPr>
          <p:cNvCxnSpPr>
            <a:stCxn id="67" idx="6"/>
          </p:cNvCxnSpPr>
          <p:nvPr/>
        </p:nvCxnSpPr>
        <p:spPr>
          <a:xfrm flipV="1">
            <a:off x="1431963" y="5045534"/>
            <a:ext cx="768026" cy="59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ixaDeTexto 151">
            <a:extLst>
              <a:ext uri="{FF2B5EF4-FFF2-40B4-BE49-F238E27FC236}">
                <a16:creationId xmlns:a16="http://schemas.microsoft.com/office/drawing/2014/main" id="{F78B9B45-4835-407F-A7F1-5C2947DCF492}"/>
              </a:ext>
            </a:extLst>
          </p:cNvPr>
          <p:cNvSpPr txBox="1"/>
          <p:nvPr/>
        </p:nvSpPr>
        <p:spPr>
          <a:xfrm>
            <a:off x="2829219" y="5874482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983320C-5B3E-4C3E-9865-CF126A39BFBF}"/>
              </a:ext>
            </a:extLst>
          </p:cNvPr>
          <p:cNvGrpSpPr/>
          <p:nvPr/>
        </p:nvGrpSpPr>
        <p:grpSpPr>
          <a:xfrm>
            <a:off x="9715867" y="1523962"/>
            <a:ext cx="536400" cy="536400"/>
            <a:chOff x="9483881" y="1523330"/>
            <a:chExt cx="536400" cy="536400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58D846ED-62E9-4DC6-9B2D-71C5FEF3E641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38C906AE-207E-456D-BAE2-660657F9F9D1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B7EDC2EA-0CF4-4560-90B0-0E4E06C6B614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7730F484-BE4A-4818-BEA2-2871B74B29FC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57" name="Imagem 56">
                <a:extLst>
                  <a:ext uri="{FF2B5EF4-FFF2-40B4-BE49-F238E27FC236}">
                    <a16:creationId xmlns:a16="http://schemas.microsoft.com/office/drawing/2014/main" id="{CC7471FA-08F2-4CAD-BF83-F63F8EA4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18A3DAC2-A01E-49E4-A91F-E515554906EE}"/>
              </a:ext>
            </a:extLst>
          </p:cNvPr>
          <p:cNvCxnSpPr>
            <a:cxnSpLocks/>
          </p:cNvCxnSpPr>
          <p:nvPr/>
        </p:nvCxnSpPr>
        <p:spPr>
          <a:xfrm>
            <a:off x="7869380" y="2312957"/>
            <a:ext cx="60920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FE6DEC50-A94C-45EB-8571-D555799FF0A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6900268" y="4885887"/>
            <a:ext cx="1253087" cy="190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7E45ADB-23E1-4CD6-8FB5-997A3C2B2A62}"/>
              </a:ext>
            </a:extLst>
          </p:cNvPr>
          <p:cNvCxnSpPr>
            <a:cxnSpLocks/>
          </p:cNvCxnSpPr>
          <p:nvPr/>
        </p:nvCxnSpPr>
        <p:spPr>
          <a:xfrm>
            <a:off x="6815530" y="2312957"/>
            <a:ext cx="60920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9E8498DC-4DC8-4EEB-BDA7-380905920136}"/>
              </a:ext>
            </a:extLst>
          </p:cNvPr>
          <p:cNvGrpSpPr/>
          <p:nvPr/>
        </p:nvGrpSpPr>
        <p:grpSpPr>
          <a:xfrm>
            <a:off x="150794" y="1694725"/>
            <a:ext cx="1278000" cy="1278000"/>
            <a:chOff x="8898264" y="414192"/>
            <a:chExt cx="1275339" cy="1212357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76AA2A38-F8CF-43CA-A50D-04776A49A34C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65E182F5-8C77-46E5-B261-40D95F98286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8AF180A1-20F8-4B4A-8F5D-1564FF7FF789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A7ED7475-426D-4A10-86E8-92339CC4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BCEE4A42-9FE3-426F-AC5B-DC892D6B15B3}"/>
              </a:ext>
            </a:extLst>
          </p:cNvPr>
          <p:cNvSpPr txBox="1"/>
          <p:nvPr/>
        </p:nvSpPr>
        <p:spPr>
          <a:xfrm>
            <a:off x="-120423" y="132640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1509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123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Oliveira</dc:creator>
  <cp:lastModifiedBy>Mateus Ferreira</cp:lastModifiedBy>
  <cp:revision>40</cp:revision>
  <dcterms:created xsi:type="dcterms:W3CDTF">2021-03-23T14:47:36Z</dcterms:created>
  <dcterms:modified xsi:type="dcterms:W3CDTF">2021-04-14T17:50:44Z</dcterms:modified>
</cp:coreProperties>
</file>